
<file path=[Content_Types].xml><?xml version="1.0" encoding="utf-8"?>
<Types xmlns="http://schemas.openxmlformats.org/package/2006/content-types">
  <Default Extension="ashx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02970-26B2-4579-9467-6E2D78AA662B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ACAB54-C70E-4F59-827E-696C93DE48FB}">
      <dgm:prSet/>
      <dgm:spPr/>
      <dgm:t>
        <a:bodyPr/>
        <a:lstStyle/>
        <a:p>
          <a:r>
            <a:rPr lang="en-US"/>
            <a:t>Rename</a:t>
          </a:r>
        </a:p>
      </dgm:t>
    </dgm:pt>
    <dgm:pt modelId="{8CDE2D28-43B5-4F11-B52F-B573A28D5DD8}" type="parTrans" cxnId="{75A54FFA-4032-418B-A3F6-F888A6C1A0D1}">
      <dgm:prSet/>
      <dgm:spPr/>
      <dgm:t>
        <a:bodyPr/>
        <a:lstStyle/>
        <a:p>
          <a:endParaRPr lang="en-US"/>
        </a:p>
      </dgm:t>
    </dgm:pt>
    <dgm:pt modelId="{FD55F9C8-6472-460D-B4B6-CCBC67B120A1}" type="sibTrans" cxnId="{75A54FFA-4032-418B-A3F6-F888A6C1A0D1}">
      <dgm:prSet/>
      <dgm:spPr/>
      <dgm:t>
        <a:bodyPr/>
        <a:lstStyle/>
        <a:p>
          <a:endParaRPr lang="en-US"/>
        </a:p>
      </dgm:t>
    </dgm:pt>
    <dgm:pt modelId="{7513830C-2421-43FE-A78C-F9B0A1D4CF88}">
      <dgm:prSet custT="1"/>
      <dgm:spPr/>
      <dgm:t>
        <a:bodyPr/>
        <a:lstStyle/>
        <a:p>
          <a:r>
            <a:rPr lang="en-US" sz="1400" dirty="0"/>
            <a:t>Rename your screen image with your name and the city you are from/representing (or organization).</a:t>
          </a:r>
          <a:br>
            <a:rPr lang="en-US" sz="1400" dirty="0"/>
          </a:br>
          <a:endParaRPr lang="en-US" sz="1400" dirty="0"/>
        </a:p>
      </dgm:t>
    </dgm:pt>
    <dgm:pt modelId="{D0530901-487A-415C-9725-F4DADCC61652}" type="parTrans" cxnId="{8CAE3D18-1973-427D-8B2E-33296ED6BC5B}">
      <dgm:prSet/>
      <dgm:spPr/>
      <dgm:t>
        <a:bodyPr/>
        <a:lstStyle/>
        <a:p>
          <a:endParaRPr lang="en-US"/>
        </a:p>
      </dgm:t>
    </dgm:pt>
    <dgm:pt modelId="{34EB0A5E-B580-4406-85BB-783C94D48EDA}" type="sibTrans" cxnId="{8CAE3D18-1973-427D-8B2E-33296ED6BC5B}">
      <dgm:prSet/>
      <dgm:spPr/>
      <dgm:t>
        <a:bodyPr/>
        <a:lstStyle/>
        <a:p>
          <a:endParaRPr lang="en-US"/>
        </a:p>
      </dgm:t>
    </dgm:pt>
    <dgm:pt modelId="{BF3AB5E0-202B-41DC-8C05-7D42100E5B77}">
      <dgm:prSet/>
      <dgm:spPr/>
      <dgm:t>
        <a:bodyPr/>
        <a:lstStyle/>
        <a:p>
          <a:r>
            <a:rPr lang="en-US"/>
            <a:t>Introduce</a:t>
          </a:r>
        </a:p>
      </dgm:t>
    </dgm:pt>
    <dgm:pt modelId="{AB3163D8-E174-41DF-8AD1-AD0A2D41B142}" type="parTrans" cxnId="{425BD835-B2D5-46B5-B4FE-090B00B959E9}">
      <dgm:prSet/>
      <dgm:spPr/>
      <dgm:t>
        <a:bodyPr/>
        <a:lstStyle/>
        <a:p>
          <a:endParaRPr lang="en-US"/>
        </a:p>
      </dgm:t>
    </dgm:pt>
    <dgm:pt modelId="{17D4F447-4BC6-4A40-A472-3C0B3464E7E3}" type="sibTrans" cxnId="{425BD835-B2D5-46B5-B4FE-090B00B959E9}">
      <dgm:prSet/>
      <dgm:spPr/>
      <dgm:t>
        <a:bodyPr/>
        <a:lstStyle/>
        <a:p>
          <a:endParaRPr lang="en-US"/>
        </a:p>
      </dgm:t>
    </dgm:pt>
    <dgm:pt modelId="{C5928E89-0848-4B7B-A4BA-159700AE255F}">
      <dgm:prSet custT="1"/>
      <dgm:spPr/>
      <dgm:t>
        <a:bodyPr/>
        <a:lstStyle/>
        <a:p>
          <a:r>
            <a:rPr lang="en-US" sz="1400" dirty="0"/>
            <a:t>Introduce yourself in the chat (name/ organization).</a:t>
          </a:r>
          <a:br>
            <a:rPr lang="en-US" sz="1400" dirty="0"/>
          </a:br>
          <a:endParaRPr lang="en-US" sz="1400" dirty="0"/>
        </a:p>
      </dgm:t>
    </dgm:pt>
    <dgm:pt modelId="{29D4587C-1AAE-4145-A1B7-413203879147}" type="parTrans" cxnId="{4628AB87-C641-4B35-95AB-199BD3A5D8D2}">
      <dgm:prSet/>
      <dgm:spPr/>
      <dgm:t>
        <a:bodyPr/>
        <a:lstStyle/>
        <a:p>
          <a:endParaRPr lang="en-US"/>
        </a:p>
      </dgm:t>
    </dgm:pt>
    <dgm:pt modelId="{0030FA63-83FB-4CD1-9966-AFD49891B733}" type="sibTrans" cxnId="{4628AB87-C641-4B35-95AB-199BD3A5D8D2}">
      <dgm:prSet/>
      <dgm:spPr/>
      <dgm:t>
        <a:bodyPr/>
        <a:lstStyle/>
        <a:p>
          <a:endParaRPr lang="en-US"/>
        </a:p>
      </dgm:t>
    </dgm:pt>
    <dgm:pt modelId="{82363BBC-F131-4A78-9277-7873B72886AE}">
      <dgm:prSet/>
      <dgm:spPr/>
      <dgm:t>
        <a:bodyPr/>
        <a:lstStyle/>
        <a:p>
          <a:r>
            <a:rPr lang="en-US" dirty="0"/>
            <a:t>Note</a:t>
          </a:r>
        </a:p>
      </dgm:t>
    </dgm:pt>
    <dgm:pt modelId="{760FADA6-ED67-40D6-8572-9EA8BA44C0D6}" type="parTrans" cxnId="{BE2DBFC6-17E5-4375-96B2-1DC04D7A917A}">
      <dgm:prSet/>
      <dgm:spPr/>
      <dgm:t>
        <a:bodyPr/>
        <a:lstStyle/>
        <a:p>
          <a:endParaRPr lang="en-US"/>
        </a:p>
      </dgm:t>
    </dgm:pt>
    <dgm:pt modelId="{B9E84E79-D768-4855-90C5-449040247690}" type="sibTrans" cxnId="{BE2DBFC6-17E5-4375-96B2-1DC04D7A917A}">
      <dgm:prSet/>
      <dgm:spPr/>
      <dgm:t>
        <a:bodyPr/>
        <a:lstStyle/>
        <a:p>
          <a:endParaRPr lang="en-US"/>
        </a:p>
      </dgm:t>
    </dgm:pt>
    <dgm:pt modelId="{FBC7A116-F290-40D2-A5EC-CB7BDAA6DC38}">
      <dgm:prSet custT="1"/>
      <dgm:spPr/>
      <dgm:t>
        <a:bodyPr/>
        <a:lstStyle/>
        <a:p>
          <a:r>
            <a:rPr lang="en-US" sz="1400" dirty="0"/>
            <a:t>Note in the chat if there is a particular area/issue you are interested in.</a:t>
          </a:r>
          <a:br>
            <a:rPr lang="en-US" sz="1400" dirty="0"/>
          </a:br>
          <a:endParaRPr lang="en-US" sz="1400" dirty="0"/>
        </a:p>
        <a:p>
          <a:r>
            <a:rPr lang="en-US" sz="1400" i="1" dirty="0"/>
            <a:t>(e.g. ‘middle housing’, ADU/DADU, tenant protections, senior housing, MFTE, low-income housing, zoning amendments)</a:t>
          </a:r>
        </a:p>
      </dgm:t>
    </dgm:pt>
    <dgm:pt modelId="{AC14D89C-6EFB-4EE3-9BB4-8379B9341E56}" type="parTrans" cxnId="{5C63E44A-BA40-4C0A-90DB-C18C84FC7EEA}">
      <dgm:prSet/>
      <dgm:spPr/>
      <dgm:t>
        <a:bodyPr/>
        <a:lstStyle/>
        <a:p>
          <a:endParaRPr lang="en-US"/>
        </a:p>
      </dgm:t>
    </dgm:pt>
    <dgm:pt modelId="{1CB82EB6-A8F8-48B5-AA89-6FF1517BE1D2}" type="sibTrans" cxnId="{5C63E44A-BA40-4C0A-90DB-C18C84FC7EEA}">
      <dgm:prSet/>
      <dgm:spPr/>
      <dgm:t>
        <a:bodyPr/>
        <a:lstStyle/>
        <a:p>
          <a:endParaRPr lang="en-US"/>
        </a:p>
      </dgm:t>
    </dgm:pt>
    <dgm:pt modelId="{3743277C-04EB-4A0A-AAAB-FCDE0AD35CA9}" type="pres">
      <dgm:prSet presAssocID="{D6402970-26B2-4579-9467-6E2D78AA662B}" presName="Name0" presStyleCnt="0">
        <dgm:presLayoutVars>
          <dgm:dir/>
          <dgm:animLvl val="lvl"/>
          <dgm:resizeHandles val="exact"/>
        </dgm:presLayoutVars>
      </dgm:prSet>
      <dgm:spPr/>
    </dgm:pt>
    <dgm:pt modelId="{42D98F2C-7D4F-4028-92CD-215D119884D9}" type="pres">
      <dgm:prSet presAssocID="{B3ACAB54-C70E-4F59-827E-696C93DE48FB}" presName="composite" presStyleCnt="0"/>
      <dgm:spPr/>
    </dgm:pt>
    <dgm:pt modelId="{35F77C46-3DF7-4DB5-B719-C3685B8D32F8}" type="pres">
      <dgm:prSet presAssocID="{B3ACAB54-C70E-4F59-827E-696C93DE48FB}" presName="parTx" presStyleLbl="alignNode1" presStyleIdx="0" presStyleCnt="3">
        <dgm:presLayoutVars>
          <dgm:chMax val="0"/>
          <dgm:chPref val="0"/>
        </dgm:presLayoutVars>
      </dgm:prSet>
      <dgm:spPr/>
    </dgm:pt>
    <dgm:pt modelId="{F29BD5B2-933E-489A-AF4E-0E504E9AE524}" type="pres">
      <dgm:prSet presAssocID="{B3ACAB54-C70E-4F59-827E-696C93DE48FB}" presName="desTx" presStyleLbl="alignAccFollowNode1" presStyleIdx="0" presStyleCnt="3">
        <dgm:presLayoutVars/>
      </dgm:prSet>
      <dgm:spPr/>
    </dgm:pt>
    <dgm:pt modelId="{9EE7EDD4-63E1-4850-9477-5482178CD88B}" type="pres">
      <dgm:prSet presAssocID="{FD55F9C8-6472-460D-B4B6-CCBC67B120A1}" presName="space" presStyleCnt="0"/>
      <dgm:spPr/>
    </dgm:pt>
    <dgm:pt modelId="{F15AC821-2D89-4356-83A9-AB187121A5FB}" type="pres">
      <dgm:prSet presAssocID="{BF3AB5E0-202B-41DC-8C05-7D42100E5B77}" presName="composite" presStyleCnt="0"/>
      <dgm:spPr/>
    </dgm:pt>
    <dgm:pt modelId="{C937BE87-43FE-4BDA-80E0-379D3961B2A9}" type="pres">
      <dgm:prSet presAssocID="{BF3AB5E0-202B-41DC-8C05-7D42100E5B77}" presName="parTx" presStyleLbl="alignNode1" presStyleIdx="1" presStyleCnt="3">
        <dgm:presLayoutVars>
          <dgm:chMax val="0"/>
          <dgm:chPref val="0"/>
        </dgm:presLayoutVars>
      </dgm:prSet>
      <dgm:spPr/>
    </dgm:pt>
    <dgm:pt modelId="{716C5C28-3F55-4F9B-88FA-322952268DC9}" type="pres">
      <dgm:prSet presAssocID="{BF3AB5E0-202B-41DC-8C05-7D42100E5B77}" presName="desTx" presStyleLbl="alignAccFollowNode1" presStyleIdx="1" presStyleCnt="3">
        <dgm:presLayoutVars/>
      </dgm:prSet>
      <dgm:spPr/>
    </dgm:pt>
    <dgm:pt modelId="{6B22B098-EB29-407F-B99A-9D02B261A796}" type="pres">
      <dgm:prSet presAssocID="{17D4F447-4BC6-4A40-A472-3C0B3464E7E3}" presName="space" presStyleCnt="0"/>
      <dgm:spPr/>
    </dgm:pt>
    <dgm:pt modelId="{019D8662-3D28-4438-ACCB-5C1938484481}" type="pres">
      <dgm:prSet presAssocID="{82363BBC-F131-4A78-9277-7873B72886AE}" presName="composite" presStyleCnt="0"/>
      <dgm:spPr/>
    </dgm:pt>
    <dgm:pt modelId="{1A26406A-DC42-415A-8AE8-1225815708B6}" type="pres">
      <dgm:prSet presAssocID="{82363BBC-F131-4A78-9277-7873B72886AE}" presName="parTx" presStyleLbl="alignNode1" presStyleIdx="2" presStyleCnt="3">
        <dgm:presLayoutVars>
          <dgm:chMax val="0"/>
          <dgm:chPref val="0"/>
        </dgm:presLayoutVars>
      </dgm:prSet>
      <dgm:spPr/>
    </dgm:pt>
    <dgm:pt modelId="{C5E4F5B6-1C73-4C66-8850-13996B61656C}" type="pres">
      <dgm:prSet presAssocID="{82363BBC-F131-4A78-9277-7873B72886AE}" presName="desTx" presStyleLbl="alignAccFollowNode1" presStyleIdx="2" presStyleCnt="3">
        <dgm:presLayoutVars/>
      </dgm:prSet>
      <dgm:spPr/>
    </dgm:pt>
  </dgm:ptLst>
  <dgm:cxnLst>
    <dgm:cxn modelId="{8CAE3D18-1973-427D-8B2E-33296ED6BC5B}" srcId="{B3ACAB54-C70E-4F59-827E-696C93DE48FB}" destId="{7513830C-2421-43FE-A78C-F9B0A1D4CF88}" srcOrd="0" destOrd="0" parTransId="{D0530901-487A-415C-9725-F4DADCC61652}" sibTransId="{34EB0A5E-B580-4406-85BB-783C94D48EDA}"/>
    <dgm:cxn modelId="{57CEEC22-377C-4DC0-95FF-58D603448A5D}" type="presOf" srcId="{B3ACAB54-C70E-4F59-827E-696C93DE48FB}" destId="{35F77C46-3DF7-4DB5-B719-C3685B8D32F8}" srcOrd="0" destOrd="0" presId="urn:microsoft.com/office/officeart/2016/7/layout/HorizontalActionList"/>
    <dgm:cxn modelId="{425BD835-B2D5-46B5-B4FE-090B00B959E9}" srcId="{D6402970-26B2-4579-9467-6E2D78AA662B}" destId="{BF3AB5E0-202B-41DC-8C05-7D42100E5B77}" srcOrd="1" destOrd="0" parTransId="{AB3163D8-E174-41DF-8AD1-AD0A2D41B142}" sibTransId="{17D4F447-4BC6-4A40-A472-3C0B3464E7E3}"/>
    <dgm:cxn modelId="{390FD05F-2B5B-4417-A760-7B1A11A083A3}" type="presOf" srcId="{C5928E89-0848-4B7B-A4BA-159700AE255F}" destId="{716C5C28-3F55-4F9B-88FA-322952268DC9}" srcOrd="0" destOrd="0" presId="urn:microsoft.com/office/officeart/2016/7/layout/HorizontalActionList"/>
    <dgm:cxn modelId="{5C63E44A-BA40-4C0A-90DB-C18C84FC7EEA}" srcId="{82363BBC-F131-4A78-9277-7873B72886AE}" destId="{FBC7A116-F290-40D2-A5EC-CB7BDAA6DC38}" srcOrd="0" destOrd="0" parTransId="{AC14D89C-6EFB-4EE3-9BB4-8379B9341E56}" sibTransId="{1CB82EB6-A8F8-48B5-AA89-6FF1517BE1D2}"/>
    <dgm:cxn modelId="{4628AB87-C641-4B35-95AB-199BD3A5D8D2}" srcId="{BF3AB5E0-202B-41DC-8C05-7D42100E5B77}" destId="{C5928E89-0848-4B7B-A4BA-159700AE255F}" srcOrd="0" destOrd="0" parTransId="{29D4587C-1AAE-4145-A1B7-413203879147}" sibTransId="{0030FA63-83FB-4CD1-9966-AFD49891B733}"/>
    <dgm:cxn modelId="{3DB43F94-1491-4003-BC04-4A9635A02B0C}" type="presOf" srcId="{7513830C-2421-43FE-A78C-F9B0A1D4CF88}" destId="{F29BD5B2-933E-489A-AF4E-0E504E9AE524}" srcOrd="0" destOrd="0" presId="urn:microsoft.com/office/officeart/2016/7/layout/HorizontalActionList"/>
    <dgm:cxn modelId="{3AE240A1-E354-4159-BAD4-5B5EC79A00FD}" type="presOf" srcId="{D6402970-26B2-4579-9467-6E2D78AA662B}" destId="{3743277C-04EB-4A0A-AAAB-FCDE0AD35CA9}" srcOrd="0" destOrd="0" presId="urn:microsoft.com/office/officeart/2016/7/layout/HorizontalActionList"/>
    <dgm:cxn modelId="{999755A7-0289-452F-97C8-39952DFD5884}" type="presOf" srcId="{BF3AB5E0-202B-41DC-8C05-7D42100E5B77}" destId="{C937BE87-43FE-4BDA-80E0-379D3961B2A9}" srcOrd="0" destOrd="0" presId="urn:microsoft.com/office/officeart/2016/7/layout/HorizontalActionList"/>
    <dgm:cxn modelId="{745B5CC5-F6D1-4D02-84AC-80BD22DDE737}" type="presOf" srcId="{FBC7A116-F290-40D2-A5EC-CB7BDAA6DC38}" destId="{C5E4F5B6-1C73-4C66-8850-13996B61656C}" srcOrd="0" destOrd="0" presId="urn:microsoft.com/office/officeart/2016/7/layout/HorizontalActionList"/>
    <dgm:cxn modelId="{BE2DBFC6-17E5-4375-96B2-1DC04D7A917A}" srcId="{D6402970-26B2-4579-9467-6E2D78AA662B}" destId="{82363BBC-F131-4A78-9277-7873B72886AE}" srcOrd="2" destOrd="0" parTransId="{760FADA6-ED67-40D6-8572-9EA8BA44C0D6}" sibTransId="{B9E84E79-D768-4855-90C5-449040247690}"/>
    <dgm:cxn modelId="{2EBA0DE4-F08C-4400-A348-30B26F0C7D6B}" type="presOf" srcId="{82363BBC-F131-4A78-9277-7873B72886AE}" destId="{1A26406A-DC42-415A-8AE8-1225815708B6}" srcOrd="0" destOrd="0" presId="urn:microsoft.com/office/officeart/2016/7/layout/HorizontalActionList"/>
    <dgm:cxn modelId="{75A54FFA-4032-418B-A3F6-F888A6C1A0D1}" srcId="{D6402970-26B2-4579-9467-6E2D78AA662B}" destId="{B3ACAB54-C70E-4F59-827E-696C93DE48FB}" srcOrd="0" destOrd="0" parTransId="{8CDE2D28-43B5-4F11-B52F-B573A28D5DD8}" sibTransId="{FD55F9C8-6472-460D-B4B6-CCBC67B120A1}"/>
    <dgm:cxn modelId="{0585EF8E-304D-46A5-AABE-B61EC6A63D3A}" type="presParOf" srcId="{3743277C-04EB-4A0A-AAAB-FCDE0AD35CA9}" destId="{42D98F2C-7D4F-4028-92CD-215D119884D9}" srcOrd="0" destOrd="0" presId="urn:microsoft.com/office/officeart/2016/7/layout/HorizontalActionList"/>
    <dgm:cxn modelId="{572B2385-4D22-4DF6-A2E3-B6EB1EC3DA21}" type="presParOf" srcId="{42D98F2C-7D4F-4028-92CD-215D119884D9}" destId="{35F77C46-3DF7-4DB5-B719-C3685B8D32F8}" srcOrd="0" destOrd="0" presId="urn:microsoft.com/office/officeart/2016/7/layout/HorizontalActionList"/>
    <dgm:cxn modelId="{2BDC5E4C-2C75-4157-AA1B-3E6200593564}" type="presParOf" srcId="{42D98F2C-7D4F-4028-92CD-215D119884D9}" destId="{F29BD5B2-933E-489A-AF4E-0E504E9AE524}" srcOrd="1" destOrd="0" presId="urn:microsoft.com/office/officeart/2016/7/layout/HorizontalActionList"/>
    <dgm:cxn modelId="{A68F1746-F9FE-44AF-BEE8-302C66D109FE}" type="presParOf" srcId="{3743277C-04EB-4A0A-AAAB-FCDE0AD35CA9}" destId="{9EE7EDD4-63E1-4850-9477-5482178CD88B}" srcOrd="1" destOrd="0" presId="urn:microsoft.com/office/officeart/2016/7/layout/HorizontalActionList"/>
    <dgm:cxn modelId="{E665EDBF-5F72-44DE-90AA-3A2CDC0718C5}" type="presParOf" srcId="{3743277C-04EB-4A0A-AAAB-FCDE0AD35CA9}" destId="{F15AC821-2D89-4356-83A9-AB187121A5FB}" srcOrd="2" destOrd="0" presId="urn:microsoft.com/office/officeart/2016/7/layout/HorizontalActionList"/>
    <dgm:cxn modelId="{2B8BB6D0-4FBB-4EAB-AF66-195B1F05D848}" type="presParOf" srcId="{F15AC821-2D89-4356-83A9-AB187121A5FB}" destId="{C937BE87-43FE-4BDA-80E0-379D3961B2A9}" srcOrd="0" destOrd="0" presId="urn:microsoft.com/office/officeart/2016/7/layout/HorizontalActionList"/>
    <dgm:cxn modelId="{3FAFECE1-81B7-470B-9FE4-2E6FA7A1C993}" type="presParOf" srcId="{F15AC821-2D89-4356-83A9-AB187121A5FB}" destId="{716C5C28-3F55-4F9B-88FA-322952268DC9}" srcOrd="1" destOrd="0" presId="urn:microsoft.com/office/officeart/2016/7/layout/HorizontalActionList"/>
    <dgm:cxn modelId="{D37F24E0-184D-4154-8CC3-E352717101B6}" type="presParOf" srcId="{3743277C-04EB-4A0A-AAAB-FCDE0AD35CA9}" destId="{6B22B098-EB29-407F-B99A-9D02B261A796}" srcOrd="3" destOrd="0" presId="urn:microsoft.com/office/officeart/2016/7/layout/HorizontalActionList"/>
    <dgm:cxn modelId="{2615837A-C223-42D5-AF06-576DC5F90035}" type="presParOf" srcId="{3743277C-04EB-4A0A-AAAB-FCDE0AD35CA9}" destId="{019D8662-3D28-4438-ACCB-5C1938484481}" srcOrd="4" destOrd="0" presId="urn:microsoft.com/office/officeart/2016/7/layout/HorizontalActionList"/>
    <dgm:cxn modelId="{6811EB6E-5B6A-4735-82F1-5729E939428D}" type="presParOf" srcId="{019D8662-3D28-4438-ACCB-5C1938484481}" destId="{1A26406A-DC42-415A-8AE8-1225815708B6}" srcOrd="0" destOrd="0" presId="urn:microsoft.com/office/officeart/2016/7/layout/HorizontalActionList"/>
    <dgm:cxn modelId="{664E482D-B5E2-490C-BF5F-F0C5E05031E4}" type="presParOf" srcId="{019D8662-3D28-4438-ACCB-5C1938484481}" destId="{C5E4F5B6-1C73-4C66-8850-13996B61656C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77C46-3DF7-4DB5-B719-C3685B8D32F8}">
      <dsp:nvSpPr>
        <dsp:cNvPr id="0" name=""/>
        <dsp:cNvSpPr/>
      </dsp:nvSpPr>
      <dsp:spPr>
        <a:xfrm>
          <a:off x="10090" y="598217"/>
          <a:ext cx="3426543" cy="1027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Rename</a:t>
          </a:r>
        </a:p>
      </dsp:txBody>
      <dsp:txXfrm>
        <a:off x="10090" y="598217"/>
        <a:ext cx="3426543" cy="1027963"/>
      </dsp:txXfrm>
    </dsp:sp>
    <dsp:sp modelId="{F29BD5B2-933E-489A-AF4E-0E504E9AE524}">
      <dsp:nvSpPr>
        <dsp:cNvPr id="0" name=""/>
        <dsp:cNvSpPr/>
      </dsp:nvSpPr>
      <dsp:spPr>
        <a:xfrm>
          <a:off x="10090" y="1626180"/>
          <a:ext cx="3426543" cy="2126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Rename your screen image with your name and the city you are from/representing (or organization).</a:t>
          </a:r>
          <a:br>
            <a:rPr lang="en-US" sz="1400" kern="1200" dirty="0"/>
          </a:br>
          <a:endParaRPr lang="en-US" sz="1400" kern="1200" dirty="0"/>
        </a:p>
      </dsp:txBody>
      <dsp:txXfrm>
        <a:off x="10090" y="1626180"/>
        <a:ext cx="3426543" cy="2126940"/>
      </dsp:txXfrm>
    </dsp:sp>
    <dsp:sp modelId="{C937BE87-43FE-4BDA-80E0-379D3961B2A9}">
      <dsp:nvSpPr>
        <dsp:cNvPr id="0" name=""/>
        <dsp:cNvSpPr/>
      </dsp:nvSpPr>
      <dsp:spPr>
        <a:xfrm>
          <a:off x="3544528" y="598217"/>
          <a:ext cx="3426543" cy="1027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Introduce</a:t>
          </a:r>
        </a:p>
      </dsp:txBody>
      <dsp:txXfrm>
        <a:off x="3544528" y="598217"/>
        <a:ext cx="3426543" cy="1027963"/>
      </dsp:txXfrm>
    </dsp:sp>
    <dsp:sp modelId="{716C5C28-3F55-4F9B-88FA-322952268DC9}">
      <dsp:nvSpPr>
        <dsp:cNvPr id="0" name=""/>
        <dsp:cNvSpPr/>
      </dsp:nvSpPr>
      <dsp:spPr>
        <a:xfrm>
          <a:off x="3544528" y="1626180"/>
          <a:ext cx="3426543" cy="2126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Introduce yourself in the chat (name/ organization).</a:t>
          </a:r>
          <a:br>
            <a:rPr lang="en-US" sz="1400" kern="1200" dirty="0"/>
          </a:br>
          <a:endParaRPr lang="en-US" sz="1400" kern="1200" dirty="0"/>
        </a:p>
      </dsp:txBody>
      <dsp:txXfrm>
        <a:off x="3544528" y="1626180"/>
        <a:ext cx="3426543" cy="2126940"/>
      </dsp:txXfrm>
    </dsp:sp>
    <dsp:sp modelId="{1A26406A-DC42-415A-8AE8-1225815708B6}">
      <dsp:nvSpPr>
        <dsp:cNvPr id="0" name=""/>
        <dsp:cNvSpPr/>
      </dsp:nvSpPr>
      <dsp:spPr>
        <a:xfrm>
          <a:off x="7078966" y="598217"/>
          <a:ext cx="3426543" cy="1027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Note</a:t>
          </a:r>
        </a:p>
      </dsp:txBody>
      <dsp:txXfrm>
        <a:off x="7078966" y="598217"/>
        <a:ext cx="3426543" cy="1027963"/>
      </dsp:txXfrm>
    </dsp:sp>
    <dsp:sp modelId="{C5E4F5B6-1C73-4C66-8850-13996B61656C}">
      <dsp:nvSpPr>
        <dsp:cNvPr id="0" name=""/>
        <dsp:cNvSpPr/>
      </dsp:nvSpPr>
      <dsp:spPr>
        <a:xfrm>
          <a:off x="7078966" y="1626180"/>
          <a:ext cx="3426543" cy="2126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Note in the chat if there is a particular area/issue you are interested in.</a:t>
          </a:r>
          <a:br>
            <a:rPr lang="en-US" sz="1400" kern="1200" dirty="0"/>
          </a:b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(e.g. ‘middle housing’, ADU/DADU, tenant protections, senior housing, MFTE, low-income housing, zoning amendments)</a:t>
          </a:r>
        </a:p>
      </dsp:txBody>
      <dsp:txXfrm>
        <a:off x="7078966" y="1626180"/>
        <a:ext cx="3426543" cy="2126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1ADBC-06A2-4739-B44A-96CCAAABD11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A7F56-C3F7-456A-9341-DD19DC03D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8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5DAC-72E9-470B-ABB2-B15EFF5DB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D1CCD-7FA6-4807-B3C3-20C044218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AC97F-F6DB-46C0-924B-857A1199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D491-3980-40F4-A72F-F0B5F28D7F9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97D3-7560-4928-8425-8B2E4F9A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F56C7-F98C-4680-9383-60A94753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6DD1-BBF9-4B34-AA59-7DEA4F0B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1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5066-0E86-4088-B7FA-2CDD09B9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A9385-6EB5-4874-94F0-B8B905E7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CA2FD-7786-48B0-8FA5-9DDE0261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D491-3980-40F4-A72F-F0B5F28D7F9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E25BC-4413-4C5F-BF47-C9C54E1B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F746C-F527-4338-8031-38553B12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6DD1-BBF9-4B34-AA59-7DEA4F0B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6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56813-EA3F-4A98-9CA7-3CDDBB399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86F9F-C4F4-4D59-96E3-EA3C66437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F0AC9-7423-4934-A623-735261DD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D491-3980-40F4-A72F-F0B5F28D7F9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32145-E900-4DCD-A5DC-C10B5156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C7EDF-3039-4CC4-8B16-111DF4ED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6DD1-BBF9-4B34-AA59-7DEA4F0B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E229-3BE2-468E-BE32-6524BDD1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CFA54-BFF3-4847-A1EC-91319208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E481F-3F00-4F17-B0D6-D81E75D3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D491-3980-40F4-A72F-F0B5F28D7F9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CEAEE-FBEB-4A3E-9E2C-E5F38D1A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4099F-CB6A-499F-9224-F686192B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6DD1-BBF9-4B34-AA59-7DEA4F0B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5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21A0-9E97-4FB3-A8B7-F3BA5712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5918-D2AE-418C-A51D-651E317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283D-F456-4CDB-BDFE-E6A4F730E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D491-3980-40F4-A72F-F0B5F28D7F9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67AA5-FDE3-4A0F-ABB1-B0F2F205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72738-4831-4C7B-A041-D2711FF3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6DD1-BBF9-4B34-AA59-7DEA4F0B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9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822B-054A-4A03-A144-4E6B2916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C4C5-A357-4B3E-8300-155F4131C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4CA7A-9384-435F-BAA0-515634AF3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C5CF9-48E5-4BC4-9E70-C70AB5C1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D491-3980-40F4-A72F-F0B5F28D7F9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5E45E-9BA3-41C6-8FF1-9B082B37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5627D-6E01-47F5-8753-EE66934B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6DD1-BBF9-4B34-AA59-7DEA4F0B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8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0B42-93A4-4E9B-B911-2FDA9091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92610-60FC-46F0-B63E-1692EF234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B54C7-708C-4256-A44C-EA91C131E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C16C8-D82D-42E3-9661-A6A4E85A6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66DF8-EF59-403E-8889-049FDD13D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772035-9300-4664-B698-DDABAC92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D491-3980-40F4-A72F-F0B5F28D7F9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07ECB-80D7-4593-BEEB-D7F9038F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FB6E5F-1F81-4342-AE5E-08370DB3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6DD1-BBF9-4B34-AA59-7DEA4F0B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5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B059-A759-4290-9471-36CF7727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A8B14-F177-4389-8F5C-D8393312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D491-3980-40F4-A72F-F0B5F28D7F9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3A064-49DA-41AF-B7FC-AD1F03B7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834AA-8167-4B7A-9EBE-AD0CC0FB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6DD1-BBF9-4B34-AA59-7DEA4F0B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8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1B5A3-CF6E-4A5D-BDBE-633BBEDC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D491-3980-40F4-A72F-F0B5F28D7F9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984CF-0E37-4057-8535-5589D4BF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C5778-0B16-48CA-AD66-898F84D3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6DD1-BBF9-4B34-AA59-7DEA4F0B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5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B331-C4CC-494F-A94C-CA12FF18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2ED8A-A607-499E-9102-CE0E57E0D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6554E-6B1B-441A-9B71-517035B5F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DF380-AD59-440E-9631-7C1C132B3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D491-3980-40F4-A72F-F0B5F28D7F9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5CF48-10C7-4337-BB3D-53C6E71B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196E6-7BE7-433D-AB25-69D62155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6DD1-BBF9-4B34-AA59-7DEA4F0B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9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D2B7-9473-4062-9108-781A1A60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FCD2B8-C221-40CB-9A23-844BECB30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1FC4B-9B6A-4321-B8F3-F57EEEBE0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ED411-379A-4C54-A635-D69F8D3EA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D491-3980-40F4-A72F-F0B5F28D7F9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289DC-3D3E-475E-8C77-AF412181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37164-67CC-4185-BBEB-E387A80C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56DD1-BBF9-4B34-AA59-7DEA4F0B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2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27272-9971-478C-9817-C2798503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00688-6A9B-4D7B-8529-F43712618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D8FB0-2786-46FD-92B3-4CEBC7505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2D491-3980-40F4-A72F-F0B5F28D7F9F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671B1-278B-4605-9DC0-AE4CFBC34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C783-5F51-4A03-AFCB-FAE2B00A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6DD1-BBF9-4B34-AA59-7DEA4F0B6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ashx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C0C8D-0ECD-4922-84D0-0D02D1BF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9" y="818457"/>
            <a:ext cx="3155354" cy="2428596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F367E-EBB4-4137-8318-8227B22F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948158"/>
            <a:ext cx="3322316" cy="1692066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Thank you for joining us today.</a:t>
            </a:r>
          </a:p>
        </p:txBody>
      </p:sp>
      <p:cxnSp>
        <p:nvCxnSpPr>
          <p:cNvPr id="29" name="Straight Connector 2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E33F084-46DD-42E9-987A-4038B68C1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68" y="566916"/>
            <a:ext cx="5724168" cy="57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38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CEDECB4A-8367-4515-B061-240CA33E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36" y="589623"/>
            <a:ext cx="2766157" cy="276615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Content Placeholder 8" descr="Icon&#10;&#10;Description automatically generated">
            <a:extLst>
              <a:ext uri="{FF2B5EF4-FFF2-40B4-BE49-F238E27FC236}">
                <a16:creationId xmlns:a16="http://schemas.microsoft.com/office/drawing/2014/main" id="{7FB27856-97FB-45BE-8824-BA8AD438F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3658141"/>
            <a:ext cx="3142179" cy="22859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3A74F5-7C9E-4F93-8407-2DE1E16FDDC7}"/>
              </a:ext>
            </a:extLst>
          </p:cNvPr>
          <p:cNvSpPr txBox="1"/>
          <p:nvPr/>
        </p:nvSpPr>
        <p:spPr>
          <a:xfrm flipH="1">
            <a:off x="5159229" y="4102987"/>
            <a:ext cx="5646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North </a:t>
            </a:r>
            <a:r>
              <a:rPr lang="en-US" sz="1800" b="1" dirty="0">
                <a:solidFill>
                  <a:srgbClr val="000000"/>
                </a:solidFill>
                <a:latin typeface="Muli"/>
              </a:rPr>
              <a:t>Urban Human Services Alliance (NUHSA) </a:t>
            </a:r>
            <a:r>
              <a:rPr lang="en-US" sz="1800" dirty="0">
                <a:solidFill>
                  <a:srgbClr val="000000"/>
                </a:solidFill>
                <a:latin typeface="Muli"/>
              </a:rPr>
              <a:t>advocates for a strong and accessible system of health and human services in North King County through partnership and collaboration.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0A1BDE-D11E-44B1-ABEA-B71663B8E1B7}"/>
              </a:ext>
            </a:extLst>
          </p:cNvPr>
          <p:cNvSpPr txBox="1"/>
          <p:nvPr/>
        </p:nvSpPr>
        <p:spPr>
          <a:xfrm>
            <a:off x="5159229" y="1661020"/>
            <a:ext cx="5293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Muli"/>
              </a:rPr>
              <a:t>Housing Development Consortium (HDC) </a:t>
            </a:r>
            <a:r>
              <a:rPr lang="en-US" sz="1800" dirty="0">
                <a:solidFill>
                  <a:srgbClr val="000000"/>
                </a:solidFill>
                <a:latin typeface="Muli"/>
              </a:rPr>
              <a:t>b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Muli"/>
              </a:rPr>
              <a:t>uilds, sustains and inspires a diverse network committed to producing, preserving and increasing equitable access to affordable homes.</a:t>
            </a:r>
          </a:p>
        </p:txBody>
      </p:sp>
    </p:spTree>
    <p:extLst>
      <p:ext uri="{BB962C8B-B14F-4D97-AF65-F5344CB8AC3E}">
        <p14:creationId xmlns:p14="http://schemas.microsoft.com/office/powerpoint/2010/main" val="285223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019F-20FE-461C-B22D-74875182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could please….</a:t>
            </a:r>
          </a:p>
        </p:txBody>
      </p:sp>
      <p:graphicFrame>
        <p:nvGraphicFramePr>
          <p:cNvPr id="64" name="Content Placeholder 2">
            <a:extLst>
              <a:ext uri="{FF2B5EF4-FFF2-40B4-BE49-F238E27FC236}">
                <a16:creationId xmlns:a16="http://schemas.microsoft.com/office/drawing/2014/main" id="{13813E30-6980-134A-2C12-AD92032F9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2223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24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id="{FAF68CB5-D519-4070-A998-B86F0FB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erbig, Nigel | City Council | City of Kenmore Washington">
            <a:extLst>
              <a:ext uri="{FF2B5EF4-FFF2-40B4-BE49-F238E27FC236}">
                <a16:creationId xmlns:a16="http://schemas.microsoft.com/office/drawing/2014/main" id="{06B1ADFF-9800-43DA-BEA4-DC259AB81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" r="-3" b="27753"/>
          <a:stretch/>
        </p:blipFill>
        <p:spPr bwMode="auto">
          <a:xfrm>
            <a:off x="312678" y="501986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769973" h="2769973">
                <a:moveTo>
                  <a:pt x="133430" y="0"/>
                </a:moveTo>
                <a:lnTo>
                  <a:pt x="2636543" y="0"/>
                </a:lnTo>
                <a:cubicBezTo>
                  <a:pt x="2710234" y="0"/>
                  <a:pt x="2769973" y="59739"/>
                  <a:pt x="2769973" y="133430"/>
                </a:cubicBezTo>
                <a:lnTo>
                  <a:pt x="2769973" y="2636543"/>
                </a:lnTo>
                <a:cubicBezTo>
                  <a:pt x="2769973" y="2710234"/>
                  <a:pt x="2710234" y="2769973"/>
                  <a:pt x="2636543" y="2769973"/>
                </a:cubicBezTo>
                <a:lnTo>
                  <a:pt x="133430" y="2769973"/>
                </a:lnTo>
                <a:cubicBezTo>
                  <a:pt x="59739" y="2769973"/>
                  <a:pt x="0" y="2710234"/>
                  <a:pt x="0" y="2636543"/>
                </a:cubicBezTo>
                <a:lnTo>
                  <a:pt x="0" y="133430"/>
                </a:lnTo>
                <a:cubicBezTo>
                  <a:pt x="0" y="59739"/>
                  <a:pt x="59739" y="0"/>
                  <a:pt x="13343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999FC0A-582C-407C-AD0C-E7062BA8A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" r="3" b="21377"/>
          <a:stretch/>
        </p:blipFill>
        <p:spPr>
          <a:xfrm>
            <a:off x="3276002" y="501987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14" name="Picture 13" descr="A person smiling in front of a bush&#10;&#10;Description automatically generated with medium confidence">
            <a:extLst>
              <a:ext uri="{FF2B5EF4-FFF2-40B4-BE49-F238E27FC236}">
                <a16:creationId xmlns:a16="http://schemas.microsoft.com/office/drawing/2014/main" id="{C8405AA4-79FC-46AD-8AE4-F2046992FB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" r="4" b="16514"/>
          <a:stretch/>
        </p:blipFill>
        <p:spPr>
          <a:xfrm>
            <a:off x="312774" y="3429005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6" name="Picture 18" descr="Bethany Wolbrecht-Dunn">
            <a:extLst>
              <a:ext uri="{FF2B5EF4-FFF2-40B4-BE49-F238E27FC236}">
                <a16:creationId xmlns:a16="http://schemas.microsoft.com/office/drawing/2014/main" id="{8DB61673-2F52-4FDE-A2BF-1B5D953A2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3276003" y="3428994"/>
            <a:ext cx="2769973" cy="2769974"/>
          </a:xfrm>
          <a:custGeom>
            <a:avLst/>
            <a:gdLst/>
            <a:ahLst/>
            <a:cxnLst/>
            <a:rect l="l" t="t" r="r" b="b"/>
            <a:pathLst>
              <a:path w="3118718" h="3118719">
                <a:moveTo>
                  <a:pt x="127306" y="0"/>
                </a:moveTo>
                <a:lnTo>
                  <a:pt x="2991412" y="0"/>
                </a:lnTo>
                <a:cubicBezTo>
                  <a:pt x="3061721" y="0"/>
                  <a:pt x="3118718" y="56997"/>
                  <a:pt x="3118718" y="127306"/>
                </a:cubicBezTo>
                <a:lnTo>
                  <a:pt x="3118718" y="2991413"/>
                </a:lnTo>
                <a:cubicBezTo>
                  <a:pt x="3118718" y="3061722"/>
                  <a:pt x="3061721" y="3118719"/>
                  <a:pt x="2991412" y="3118719"/>
                </a:cubicBezTo>
                <a:lnTo>
                  <a:pt x="127306" y="3118719"/>
                </a:lnTo>
                <a:cubicBezTo>
                  <a:pt x="56997" y="3118719"/>
                  <a:pt x="0" y="3061722"/>
                  <a:pt x="0" y="2991413"/>
                </a:cubicBezTo>
                <a:lnTo>
                  <a:pt x="0" y="127306"/>
                </a:lnTo>
                <a:cubicBezTo>
                  <a:pt x="0" y="56997"/>
                  <a:pt x="56997" y="0"/>
                  <a:pt x="12730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3" name="Arc 155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6468">
            <a:off x="7783403" y="326268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9" name="TextBox 2">
            <a:extLst>
              <a:ext uri="{FF2B5EF4-FFF2-40B4-BE49-F238E27FC236}">
                <a16:creationId xmlns:a16="http://schemas.microsoft.com/office/drawing/2014/main" id="{56FA8C70-EC4C-44CD-B1A7-EB7E93E34318}"/>
              </a:ext>
            </a:extLst>
          </p:cNvPr>
          <p:cNvSpPr txBox="1"/>
          <p:nvPr/>
        </p:nvSpPr>
        <p:spPr>
          <a:xfrm>
            <a:off x="6532728" y="1946684"/>
            <a:ext cx="50158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KENMORE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Mayor Nigel </a:t>
            </a:r>
            <a:r>
              <a:rPr lang="en-US" sz="1700" dirty="0" err="1"/>
              <a:t>Herbig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Stephanie </a:t>
            </a:r>
            <a:r>
              <a:rPr lang="en-US" sz="1700" b="0" i="0" dirty="0" err="1">
                <a:effectLst/>
              </a:rPr>
              <a:t>Lucash</a:t>
            </a:r>
            <a:r>
              <a:rPr lang="en-US" sz="1700" b="0" i="0" dirty="0">
                <a:effectLst/>
              </a:rPr>
              <a:t>, Assistant City Manager &amp; American Rescue Plan Act Administrator</a:t>
            </a:r>
            <a:br>
              <a:rPr lang="en-US" sz="1700" b="0" i="0" dirty="0">
                <a:effectLst/>
              </a:rPr>
            </a:br>
            <a:endParaRPr lang="en-US" sz="1700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0" i="0" dirty="0">
                <a:effectLst/>
              </a:rPr>
              <a:t>SHORELINE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Deputy Mayor Betsy Robertson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Bethany </a:t>
            </a:r>
            <a:r>
              <a:rPr lang="en-US" sz="1700" dirty="0" err="1"/>
              <a:t>Wolbrecht</a:t>
            </a:r>
            <a:r>
              <a:rPr lang="en-US" sz="1700" dirty="0"/>
              <a:t>-Dunn, </a:t>
            </a:r>
            <a:r>
              <a:rPr lang="en-US" sz="1700" b="0" i="0" dirty="0">
                <a:effectLst/>
              </a:rPr>
              <a:t>Community Services Manager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Kerry Freeman, Housing &amp; Human Services Coordinator</a:t>
            </a:r>
          </a:p>
        </p:txBody>
      </p:sp>
    </p:spTree>
    <p:extLst>
      <p:ext uri="{BB962C8B-B14F-4D97-AF65-F5344CB8AC3E}">
        <p14:creationId xmlns:p14="http://schemas.microsoft.com/office/powerpoint/2010/main" val="255055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543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9" name="TextBox 2">
            <a:extLst>
              <a:ext uri="{FF2B5EF4-FFF2-40B4-BE49-F238E27FC236}">
                <a16:creationId xmlns:a16="http://schemas.microsoft.com/office/drawing/2014/main" id="{56FA8C70-EC4C-44CD-B1A7-EB7E93E34318}"/>
              </a:ext>
            </a:extLst>
          </p:cNvPr>
          <p:cNvSpPr txBox="1"/>
          <p:nvPr/>
        </p:nvSpPr>
        <p:spPr>
          <a:xfrm>
            <a:off x="6479648" y="3667789"/>
            <a:ext cx="5366610" cy="2601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</a:rPr>
              <a:t>Bothell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Mayor Mason Thompson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Council Member </a:t>
            </a:r>
            <a:r>
              <a:rPr lang="en-US" sz="1600" dirty="0" err="1">
                <a:solidFill>
                  <a:srgbClr val="FFFFFF"/>
                </a:solidFill>
              </a:rPr>
              <a:t>Jenne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Alderks</a:t>
            </a:r>
            <a:endParaRPr lang="en-US" sz="1600" dirty="0">
              <a:solidFill>
                <a:srgbClr val="FFFFFF"/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Dave Boyd, Senior Planner</a:t>
            </a:r>
            <a:br>
              <a:rPr lang="en-US" sz="1600" b="0" i="0" dirty="0">
                <a:solidFill>
                  <a:srgbClr val="FFFFFF"/>
                </a:solidFill>
                <a:effectLst/>
              </a:rPr>
            </a:br>
            <a:endParaRPr lang="en-US" sz="1600" b="0" i="0" dirty="0">
              <a:solidFill>
                <a:srgbClr val="FFFFFF"/>
              </a:solidFill>
              <a:effectLst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</a:rPr>
              <a:t>Lake Forest Park</a:t>
            </a:r>
            <a:endParaRPr lang="en-US" sz="1600" b="0" i="0" dirty="0">
              <a:solidFill>
                <a:srgbClr val="FFFFFF"/>
              </a:solidFill>
              <a:effectLst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Council Member </a:t>
            </a:r>
            <a:r>
              <a:rPr lang="en-US" sz="1600" dirty="0" err="1">
                <a:solidFill>
                  <a:srgbClr val="FFFFFF"/>
                </a:solidFill>
              </a:rPr>
              <a:t>Phillippa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Kassover</a:t>
            </a:r>
            <a:endParaRPr lang="en-US" sz="1600" dirty="0">
              <a:solidFill>
                <a:srgbClr val="FFFFFF"/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Steve Bennett, Planning Director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10" name="Picture 8" descr="Mason Thompson">
            <a:extLst>
              <a:ext uri="{FF2B5EF4-FFF2-40B4-BE49-F238E27FC236}">
                <a16:creationId xmlns:a16="http://schemas.microsoft.com/office/drawing/2014/main" id="{47F9ACE9-7EB6-438C-B69B-E1262146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84" y="3429000"/>
            <a:ext cx="4400117" cy="29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ave Boyd">
            <a:extLst>
              <a:ext uri="{FF2B5EF4-FFF2-40B4-BE49-F238E27FC236}">
                <a16:creationId xmlns:a16="http://schemas.microsoft.com/office/drawing/2014/main" id="{51E70090-54E5-4AE9-9F56-0FBE772F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552" y="535790"/>
            <a:ext cx="2596212" cy="259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andidates - King County">
            <a:extLst>
              <a:ext uri="{FF2B5EF4-FFF2-40B4-BE49-F238E27FC236}">
                <a16:creationId xmlns:a16="http://schemas.microsoft.com/office/drawing/2014/main" id="{C7F5B799-7B40-4C1F-9AE4-D838A6DE1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5621" y="378613"/>
            <a:ext cx="2113226" cy="27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horeline Area News: Op-Ed: A response to former LFP Council Members  concerned about communications">
            <a:extLst>
              <a:ext uri="{FF2B5EF4-FFF2-40B4-BE49-F238E27FC236}">
                <a16:creationId xmlns:a16="http://schemas.microsoft.com/office/drawing/2014/main" id="{DEE2028A-1251-42CD-B2B0-114CFBEB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850" y="358542"/>
            <a:ext cx="2237128" cy="27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1A40AE1-581D-4754-A7E1-6CBDBA5F55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54" y="419565"/>
            <a:ext cx="2091390" cy="26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4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211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Muli</vt:lpstr>
      <vt:lpstr>Tw Cen MT</vt:lpstr>
      <vt:lpstr>Office Theme</vt:lpstr>
      <vt:lpstr>Welcome!</vt:lpstr>
      <vt:lpstr>PowerPoint Presentation</vt:lpstr>
      <vt:lpstr>If you could please….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Silje Sodal</dc:creator>
  <cp:lastModifiedBy>Silje Sodal</cp:lastModifiedBy>
  <cp:revision>17</cp:revision>
  <dcterms:created xsi:type="dcterms:W3CDTF">2022-05-08T14:49:08Z</dcterms:created>
  <dcterms:modified xsi:type="dcterms:W3CDTF">2022-05-11T18:00:50Z</dcterms:modified>
</cp:coreProperties>
</file>